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260" r:id="rId6"/>
    <p:sldId id="261" r:id="rId7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7BFFBB-58F3-4080-A92D-B67C921B2F7D}" type="datetime1">
              <a:rPr lang="pt-BR" smtClean="0"/>
              <a:t>05/08/2021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1DAC83C-4E6E-41C1-9402-F38530AF9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62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34270E-503D-494F-ADE5-E9A565BE09DD}" type="datetime1">
              <a:rPr lang="pt-BR" noProof="0" smtClean="0"/>
              <a:t>05/08/2021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112EAA-B504-4DE4-86AF-9234CC185AA8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7008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C112EAA-B504-4DE4-86AF-9234CC185AA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52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C112EAA-B504-4DE4-86AF-9234CC185AA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873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C112EAA-B504-4DE4-86AF-9234CC185AA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978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o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orma Livre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vre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vre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vre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vre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vre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vre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vre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vre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vre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vre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vre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orma livre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orma livre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orma Livre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orma livre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orma livre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orma livre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orma livre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o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tângulo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Triângulo isósceles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tângulo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E3C9BC2F-3247-4781-8D9F-BE515206EA72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o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orma Liv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a Liv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a Liv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v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v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v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v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v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v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v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v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v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v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v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v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v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v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v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v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v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v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o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tângulo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â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D03971-721E-46C2-A315-8C20BF5821E9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o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orma Liv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a Liv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a Liv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v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v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v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v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v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v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v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v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v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v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v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v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v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v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v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v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v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v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o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tângulo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â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AE4DF89-EB4E-4EEA-9D03-FB70D57FC29B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orma Liv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v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v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v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v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v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v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v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v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v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v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v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v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v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v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v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v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v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v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v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v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upo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tângulo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riâ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tângulo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3F1117-A1AC-4146-9E60-121195053FB4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o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orma Livre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vre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vre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vre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vre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vre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vre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vre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vre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vre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vre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vre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vre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vre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vre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vre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vre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vre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vre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o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tângulo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Triângulo isósceles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tângulo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C9D721E-82B9-4FBC-A546-76F36256C995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orma Liv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orma Liv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orma Liv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orma liv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orma liv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orma liv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orma liv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orma liv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orma liv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orma liv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orma liv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orma liv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orma liv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orma liv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orma liv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orma liv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orma liv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orma liv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orma liv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orma liv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orma liv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upo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tângulo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Triâ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tângulo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CE075F8A-FB21-437C-BA01-0ACDCBF44514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orma Liv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orma Liv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orma Liv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orma liv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orma liv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orma liv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orma liv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orma liv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orma liv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orma liv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orma liv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orma liv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orma liv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orma liv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orma liv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orma liv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orma liv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orma liv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orma liv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orma liv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orma liv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upo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tângulo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Triâ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tângulo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04B8C8A9-D491-48AE-9D80-98657DE0B411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o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orma Liv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v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v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v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v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v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v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v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v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v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v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v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v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v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v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v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v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v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v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v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v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upo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tângulo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Triâ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tângulo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1DC812-C21E-472F-A16A-FC08DDD9AEDA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FB9BBD16-EF5C-40BF-B86D-5B5EC8BCEEF5}" type="datetime1">
              <a:rPr lang="pt-BR" noProof="0" smtClean="0"/>
              <a:t>05/08/2021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o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orma Liv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orma Liv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a Liv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a liv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v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v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v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v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v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v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v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v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v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v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v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v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v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v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v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v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v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upo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tângulo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Triâ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tângulo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4480D6-A8DC-4129-A241-DDDAC0387D11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o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orma Livre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vre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vre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vre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vre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vre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vre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vre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vre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vre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vre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vre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vre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vre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vre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vre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vre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vre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vre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upo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tângulo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Triângulo isósceles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tângulo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1A564B7D-D956-4812-8F19-74C84E0D1D1E}" type="datetime1">
              <a:rPr lang="pt-BR" noProof="0" smtClean="0"/>
              <a:t>05/08/2021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11F81F-A9A5-4E8C-A3B6-F84E25217452}" type="datetime1">
              <a:rPr lang="pt-BR" noProof="0" smtClean="0"/>
              <a:t>05/08/2021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3HmgCVLlA6Q" TargetMode="External"/><Relationship Id="rId13" Type="http://schemas.openxmlformats.org/officeDocument/2006/relationships/hyperlink" Target="https://www.youtube.com/watch?v=ApKjHBY3CjA" TargetMode="External"/><Relationship Id="rId3" Type="http://schemas.openxmlformats.org/officeDocument/2006/relationships/hyperlink" Target="https://www.youtube.com/watch?v=LbFcLnjHZus" TargetMode="External"/><Relationship Id="rId7" Type="http://schemas.openxmlformats.org/officeDocument/2006/relationships/hyperlink" Target="https://www.youtube.com/watch?v=v37143DdsFE" TargetMode="External"/><Relationship Id="rId12" Type="http://schemas.openxmlformats.org/officeDocument/2006/relationships/hyperlink" Target="https://www.youtube.com/watch?v=Sti1_JZsh2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94GznVtAxX4" TargetMode="External"/><Relationship Id="rId11" Type="http://schemas.openxmlformats.org/officeDocument/2006/relationships/hyperlink" Target="https://www.youtube.com/watch?v=LTNt4g0aVvM" TargetMode="External"/><Relationship Id="rId5" Type="http://schemas.openxmlformats.org/officeDocument/2006/relationships/hyperlink" Target="https://www.youtube.com/watch?v=7Gmge4eGvpE" TargetMode="External"/><Relationship Id="rId10" Type="http://schemas.openxmlformats.org/officeDocument/2006/relationships/hyperlink" Target="https://www.youtube.com/results?search_query=Estudos+jur%C3%ADdicos+cr%C3%ADticos" TargetMode="External"/><Relationship Id="rId4" Type="http://schemas.openxmlformats.org/officeDocument/2006/relationships/hyperlink" Target="https://www.youtube.com/watch?v=1GUjdjQnI-c" TargetMode="External"/><Relationship Id="rId9" Type="http://schemas.openxmlformats.org/officeDocument/2006/relationships/hyperlink" Target="https://www.youtube.com/watch?v=8CEmq87x6pw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3vwJXOKkkI4" TargetMode="External"/><Relationship Id="rId13" Type="http://schemas.openxmlformats.org/officeDocument/2006/relationships/hyperlink" Target="https://www.youtube.com/watch?v=Ypj3FJrADQs" TargetMode="External"/><Relationship Id="rId3" Type="http://schemas.openxmlformats.org/officeDocument/2006/relationships/hyperlink" Target="https://www.youtube.com/watch?v=83TTyZ6X_B8" TargetMode="External"/><Relationship Id="rId7" Type="http://schemas.openxmlformats.org/officeDocument/2006/relationships/hyperlink" Target="https://www.youtube.com/watch?v=K0FnDyqetL0" TargetMode="External"/><Relationship Id="rId12" Type="http://schemas.openxmlformats.org/officeDocument/2006/relationships/hyperlink" Target="https://www.youtube.com/watch?v=9AzH6kf67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3HmgCVLlA6Q" TargetMode="External"/><Relationship Id="rId11" Type="http://schemas.openxmlformats.org/officeDocument/2006/relationships/hyperlink" Target="https://www.youtube.com/watch?v=OO0zL8bjAfk" TargetMode="External"/><Relationship Id="rId5" Type="http://schemas.openxmlformats.org/officeDocument/2006/relationships/hyperlink" Target="https://www.youtube.com/watch?v=xivqxEC45MQ" TargetMode="External"/><Relationship Id="rId10" Type="http://schemas.openxmlformats.org/officeDocument/2006/relationships/hyperlink" Target="https://www.youtube.com/watch?v=MyeAKdEuKr8" TargetMode="External"/><Relationship Id="rId4" Type="http://schemas.openxmlformats.org/officeDocument/2006/relationships/hyperlink" Target="https://www.youtube.com/watch?v=h1QaaGWT2mg" TargetMode="External"/><Relationship Id="rId9" Type="http://schemas.openxmlformats.org/officeDocument/2006/relationships/hyperlink" Target="https://www.youtube.com/watch?v=K0PILiV5hO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tângulo 10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4" name="Forma Livre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orma livre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orma Livre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orma livre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orma Livre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orma Livre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orma livre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orma livre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orma Livre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orma livre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orma livre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orma livre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orma livre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orma livre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orma Livre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orma livre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orma livre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orma livre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orma livre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dirty="0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0081FE-3187-4184-98D0-CDC8A7E59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5416" y="1826119"/>
            <a:ext cx="6959446" cy="2388233"/>
          </a:xfrm>
        </p:spPr>
        <p:txBody>
          <a:bodyPr rtlCol="0">
            <a:noAutofit/>
          </a:bodyPr>
          <a:lstStyle/>
          <a:p>
            <a:r>
              <a:rPr lang="pt-BR" sz="4400" i="0" u="none" strike="noStrik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AD_cUhqUyg 0"/>
              </a:rPr>
              <a:t>CCJE no </a:t>
            </a:r>
            <a:br>
              <a:rPr lang="pt-BR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AD_cUhqUyg 0"/>
              </a:rPr>
            </a:br>
            <a:r>
              <a:rPr lang="pt-BR" sz="4400" i="0" u="none" strike="noStrik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AD_cUhqUyg 0"/>
              </a:rPr>
              <a:t>Festival do Conhecimento 2021 - PR5/UFRJ</a:t>
            </a:r>
            <a:br>
              <a:rPr lang="pt-BR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AD_cUhqUyg 0"/>
              </a:rPr>
            </a:br>
            <a:endParaRPr lang="pt-BR" sz="44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1FB1258-1E88-4644-9798-4BB24911FD5E}"/>
              </a:ext>
            </a:extLst>
          </p:cNvPr>
          <p:cNvSpPr txBox="1"/>
          <p:nvPr/>
        </p:nvSpPr>
        <p:spPr>
          <a:xfrm>
            <a:off x="3577010" y="1131487"/>
            <a:ext cx="3006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u="none" strike="noStrike" dirty="0">
                <a:solidFill>
                  <a:srgbClr val="000000"/>
                </a:solidFill>
                <a:effectLst/>
              </a:rPr>
              <a:t>Câmara de Extensão CCJE</a:t>
            </a:r>
            <a:endParaRPr lang="pt-BR" dirty="0"/>
          </a:p>
        </p:txBody>
      </p:sp>
      <p:pic>
        <p:nvPicPr>
          <p:cNvPr id="8" name="Imagem 7" descr="Uma imagem contendo Gráfico&#10;&#10;Descrição gerada automaticamente">
            <a:extLst>
              <a:ext uri="{FF2B5EF4-FFF2-40B4-BE49-F238E27FC236}">
                <a16:creationId xmlns:a16="http://schemas.microsoft.com/office/drawing/2014/main" id="{260982B1-8A7F-4314-9EE0-41F18785A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1517" y="5342479"/>
            <a:ext cx="3688879" cy="1475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064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C07D1-29E1-4AA8-B207-C6F2C032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 anchor="ctr">
            <a:normAutofit/>
          </a:bodyPr>
          <a:lstStyle/>
          <a:p>
            <a:r>
              <a:rPr lang="pt-BR"/>
              <a:t>Escolha e Assista!!!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AAC45D6-2AFD-4496-B522-99D88AB9B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61817"/>
              </p:ext>
            </p:extLst>
          </p:nvPr>
        </p:nvGraphicFramePr>
        <p:xfrm>
          <a:off x="4744683" y="898012"/>
          <a:ext cx="6864626" cy="53294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631096">
                  <a:extLst>
                    <a:ext uri="{9D8B030D-6E8A-4147-A177-3AD203B41FA5}">
                      <a16:colId xmlns:a16="http://schemas.microsoft.com/office/drawing/2014/main" val="3101720939"/>
                    </a:ext>
                  </a:extLst>
                </a:gridCol>
                <a:gridCol w="3233530">
                  <a:extLst>
                    <a:ext uri="{9D8B030D-6E8A-4147-A177-3AD203B41FA5}">
                      <a16:colId xmlns:a16="http://schemas.microsoft.com/office/drawing/2014/main" val="913830933"/>
                    </a:ext>
                  </a:extLst>
                </a:gridCol>
              </a:tblGrid>
              <a:tr h="486713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 está o corpo na universidade? - Um olhar interdisciplinar sobre dissidências na vivência acadêmica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https://www.youtube.com/watch?v=LbFcLnjHZus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334822420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Reinvenção das Cidades – Cidade, Arquitetura e Urbanismo pós-pandemia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https://www.youtube.com/watch?v=f3b13Ifvx1k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3524017739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Profissionais da área de assistência social, saúde e educação na linha de frente no combate à COVID 19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https://youtu.be/7Gmge4eGvpE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631160472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Vidas públicas: como os temas republicanos impactam a integração de crianças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https://www.youtube.com/watch?v=7jsZln0cPjM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3181842571"/>
                  </a:ext>
                </a:extLst>
              </a:tr>
              <a:tr h="3372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 30 anos do Instituto Cervantes e os futuros possíveis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https://www.youtube.com/watch?v=v37143DdsFE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1162249295"/>
                  </a:ext>
                </a:extLst>
              </a:tr>
              <a:tr h="3372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Assessoria Jurídica Universitária Popular em tempos de pandemia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https://youtu.be/3HmgCVLlA6Q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2455969119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Violências contra mulheres e o papel das Promotoras Legais Populares na pandemia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https://youtu.be/8CEmq87x6pw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914652628"/>
                  </a:ext>
                </a:extLst>
              </a:tr>
              <a:tr h="3372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Crítica e Estudos Jurídicos Críticos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https://www.youtube.com/watch?v=I707Q6uvTjg&amp;list=PLs_n0oj-a3rn1ysrGAywaDYsKSaZ18oIs&amp;index=100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3992563965"/>
                  </a:ext>
                </a:extLst>
              </a:tr>
              <a:tr h="3372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Direito &amp; Literatura: afinal a Literatura possui uma missão?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https://www.youtube.com/watch?v=LTNt4g0aVvM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1578917493"/>
                  </a:ext>
                </a:extLst>
              </a:tr>
              <a:tr h="3372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Reflexões sobre os Direitos das Pessoas LGBTI+ no Brasil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https://www.youtube.com/watch?v=Sti1_JZsh2g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192789822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Remoções e acesso à Justiça: Cartografias Jurídicas junto à Campanha Despejo Zero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https://www.youtube.com/watch?v=ApKjHBY3CjA&amp;ab_channel=Extens%C3%A3oUFRJ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30" marR="57130" marT="7935" marB="0"/>
                </a:tc>
                <a:extLst>
                  <a:ext uri="{0D108BD9-81ED-4DB2-BD59-A6C34878D82A}">
                    <a16:rowId xmlns:a16="http://schemas.microsoft.com/office/drawing/2014/main" val="162204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47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C07D1-29E1-4AA8-B207-C6F2C032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 anchor="ctr">
            <a:normAutofit/>
          </a:bodyPr>
          <a:lstStyle/>
          <a:p>
            <a:r>
              <a:rPr lang="pt-BR"/>
              <a:t>Escolha e Assista!!!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FF3655E-C699-46BC-B9AA-3A5959371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4177"/>
              </p:ext>
            </p:extLst>
          </p:nvPr>
        </p:nvGraphicFramePr>
        <p:xfrm>
          <a:off x="4852735" y="528013"/>
          <a:ext cx="5903314" cy="507605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496167">
                  <a:extLst>
                    <a:ext uri="{9D8B030D-6E8A-4147-A177-3AD203B41FA5}">
                      <a16:colId xmlns:a16="http://schemas.microsoft.com/office/drawing/2014/main" val="2638955315"/>
                    </a:ext>
                  </a:extLst>
                </a:gridCol>
                <a:gridCol w="2407147">
                  <a:extLst>
                    <a:ext uri="{9D8B030D-6E8A-4147-A177-3AD203B41FA5}">
                      <a16:colId xmlns:a16="http://schemas.microsoft.com/office/drawing/2014/main" val="4072772375"/>
                    </a:ext>
                  </a:extLst>
                </a:gridCol>
              </a:tblGrid>
              <a:tr h="3640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Tramando com o Tribunal Popular do Sistema de Justiça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https://www.youtube.com/watch?v=83TTyZ6X_B8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9372937"/>
                  </a:ext>
                </a:extLst>
              </a:tr>
              <a:tr h="3640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</a:t>
                      </a:r>
                      <a:r>
                        <a:rPr lang="pt-BR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Mirror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Law: o direito em tempos de neoliberalismos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https://www.youtube.com/watch?v=h1QaaGWT2mg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376987"/>
                  </a:ext>
                </a:extLst>
              </a:tr>
              <a:tr h="3640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Pluralismo jurídico e </a:t>
                      </a:r>
                      <a:r>
                        <a:rPr lang="pt-BR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pós-colonialismo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constitucionalismo latino-americano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https://www.youtube.com/watch?v=xivqxEC45MQ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149805"/>
                  </a:ext>
                </a:extLst>
              </a:tr>
              <a:tr h="3640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Assessoria Jurídica Universitária Popular em tempos de pandemia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https://youtu.be/3HmgCVLlA6Q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71440"/>
                  </a:ext>
                </a:extLst>
              </a:tr>
              <a:tr h="5529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Superendividamento no período da pandemia: uma análise das decisões no âmbito do TJ/RJ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https://www.youtube.com/watch?v=K0FnDyqetL0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4376171"/>
                  </a:ext>
                </a:extLst>
              </a:tr>
              <a:tr h="5529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Evasão, retenção e orientação acadêmica: reflexões para o ensino de graduação da UFRJ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https://www.youtube.com/watch?v=3vwJXOKkkI4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3739650"/>
                  </a:ext>
                </a:extLst>
              </a:tr>
              <a:tr h="7417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o direito da criança e o direito da família: a PL 4414 como dispositivo de destituição do poder familiar/de aceleração dos processos de adoção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https://www.youtube.com/watch?v=K0PILiV5hOA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6743000"/>
                  </a:ext>
                </a:extLst>
              </a:tr>
              <a:tr h="364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Conexão periferia e novas tecnologias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https://www.youtube.com/watch?v=MyeAKdEuKr8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214515"/>
                  </a:ext>
                </a:extLst>
              </a:tr>
              <a:tr h="364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Ética, Tecnologia, Raça e Gênero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https://www.youtube.com/watch?v=OO0zL8bjAfk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0604788"/>
                  </a:ext>
                </a:extLst>
              </a:tr>
              <a:tr h="520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Portfólio - pesquisa,</a:t>
                      </a:r>
                      <a:r>
                        <a:rPr lang="pt-BR" sz="1200" kern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extensão e ensino sobre "Tecnologias e Estados de Violência”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https://www.youtube.com/watch?v=eKmKadTD4YY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492212"/>
                  </a:ext>
                </a:extLst>
              </a:tr>
              <a:tr h="364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Cidades Inteligentes: Saberes integrados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https://www.youtube.com/watch?v=Ypj3FJrADQs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288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10148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3929_TF23154475.potx" id="{7D078D24-ACB4-425A-8568-0F06AC5FF8B6}" vid="{81885B51-7115-45F8-8402-0F6F028C7CC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8F3D8C7-1E6F-4D15-8163-ADBC81A00A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A8986E-DA64-415A-A390-AF2FFA01B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24716F-C831-4AC2-BB0A-5EC60E4671B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 atlas</Template>
  <TotalTime>54</TotalTime>
  <Words>565</Words>
  <Application>Microsoft Office PowerPoint</Application>
  <PresentationFormat>Widescreen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Rockwell</vt:lpstr>
      <vt:lpstr>Wingdings</vt:lpstr>
      <vt:lpstr>YAD_cUhqUyg 0</vt:lpstr>
      <vt:lpstr>Atlas</vt:lpstr>
      <vt:lpstr>CCJE no  Festival do Conhecimento 2021 - PR5/UFRJ </vt:lpstr>
      <vt:lpstr>Escolha e Assista!!!</vt:lpstr>
      <vt:lpstr>Escolha e Assista!!!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CCJE no  Festival do Conhecimento 2021 - PR5 </dc:title>
  <dc:creator>Sandra Maria Becker Tavares</dc:creator>
  <cp:lastModifiedBy>Sandra Maria Becker Tavares</cp:lastModifiedBy>
  <cp:revision>12</cp:revision>
  <dcterms:created xsi:type="dcterms:W3CDTF">2021-08-05T17:06:45Z</dcterms:created>
  <dcterms:modified xsi:type="dcterms:W3CDTF">2021-08-05T19:08:46Z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